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1E1C-4250-4910-9469-1F0B11B9B009}" type="datetimeFigureOut">
              <a:rPr lang="en-US" smtClean="0"/>
              <a:t>03/05/19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3A2E-2FEC-43C6-BBC0-06E2D7989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1E1C-4250-4910-9469-1F0B11B9B009}" type="datetimeFigureOut">
              <a:rPr lang="en-US" smtClean="0"/>
              <a:t>03/05/19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3A2E-2FEC-43C6-BBC0-06E2D7989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1E1C-4250-4910-9469-1F0B11B9B009}" type="datetimeFigureOut">
              <a:rPr lang="en-US" smtClean="0"/>
              <a:t>03/05/19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3A2E-2FEC-43C6-BBC0-06E2D7989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1E1C-4250-4910-9469-1F0B11B9B009}" type="datetimeFigureOut">
              <a:rPr lang="en-US" smtClean="0"/>
              <a:t>03/05/19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3A2E-2FEC-43C6-BBC0-06E2D7989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1E1C-4250-4910-9469-1F0B11B9B009}" type="datetimeFigureOut">
              <a:rPr lang="en-US" smtClean="0"/>
              <a:t>03/05/19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3A2E-2FEC-43C6-BBC0-06E2D7989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1E1C-4250-4910-9469-1F0B11B9B009}" type="datetimeFigureOut">
              <a:rPr lang="en-US" smtClean="0"/>
              <a:t>03/05/19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3A2E-2FEC-43C6-BBC0-06E2D7989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1E1C-4250-4910-9469-1F0B11B9B009}" type="datetimeFigureOut">
              <a:rPr lang="en-US" smtClean="0"/>
              <a:t>03/05/19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3A2E-2FEC-43C6-BBC0-06E2D7989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1E1C-4250-4910-9469-1F0B11B9B009}" type="datetimeFigureOut">
              <a:rPr lang="en-US" smtClean="0"/>
              <a:t>03/05/19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3A2E-2FEC-43C6-BBC0-06E2D7989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1E1C-4250-4910-9469-1F0B11B9B009}" type="datetimeFigureOut">
              <a:rPr lang="en-US" smtClean="0"/>
              <a:t>03/05/19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3A2E-2FEC-43C6-BBC0-06E2D7989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1E1C-4250-4910-9469-1F0B11B9B009}" type="datetimeFigureOut">
              <a:rPr lang="en-US" smtClean="0"/>
              <a:t>03/05/19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3A2E-2FEC-43C6-BBC0-06E2D7989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1E1C-4250-4910-9469-1F0B11B9B009}" type="datetimeFigureOut">
              <a:rPr lang="en-US" smtClean="0"/>
              <a:t>03/05/19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93A2E-2FEC-43C6-BBC0-06E2D7989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21E1C-4250-4910-9469-1F0B11B9B009}" type="datetimeFigureOut">
              <a:rPr lang="en-US" smtClean="0"/>
              <a:t>03/05/19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93A2E-2FEC-43C6-BBC0-06E2D7989D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352800"/>
            <a:ext cx="4191000" cy="3276600"/>
          </a:xfrm>
          <a:prstGeom prst="rect">
            <a:avLst/>
          </a:prstGeom>
        </p:spPr>
      </p:pic>
      <p:pic>
        <p:nvPicPr>
          <p:cNvPr id="5" name="Picture 4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352800"/>
            <a:ext cx="4114800" cy="3276600"/>
          </a:xfrm>
          <a:prstGeom prst="rect">
            <a:avLst/>
          </a:prstGeom>
        </p:spPr>
      </p:pic>
      <p:pic>
        <p:nvPicPr>
          <p:cNvPr id="6" name="Picture 5" descr="images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228600"/>
            <a:ext cx="4114800" cy="3039762"/>
          </a:xfrm>
          <a:prstGeom prst="rect">
            <a:avLst/>
          </a:prstGeom>
        </p:spPr>
      </p:pic>
      <p:pic>
        <p:nvPicPr>
          <p:cNvPr id="7" name="Picture 6" descr="tải xuống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228600"/>
            <a:ext cx="41148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ải xuống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3581400"/>
            <a:ext cx="4267200" cy="3048000"/>
          </a:xfrm>
        </p:spPr>
      </p:pic>
      <p:pic>
        <p:nvPicPr>
          <p:cNvPr id="5" name="Picture 4" descr="tải xuống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28600"/>
            <a:ext cx="4419600" cy="3048000"/>
          </a:xfrm>
          <a:prstGeom prst="rect">
            <a:avLst/>
          </a:prstGeom>
        </p:spPr>
      </p:pic>
      <p:pic>
        <p:nvPicPr>
          <p:cNvPr id="6" name="Picture 5" descr="tải xuống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3581400"/>
            <a:ext cx="4191000" cy="3048000"/>
          </a:xfrm>
          <a:prstGeom prst="rect">
            <a:avLst/>
          </a:prstGeom>
        </p:spPr>
      </p:pic>
      <p:pic>
        <p:nvPicPr>
          <p:cNvPr id="7" name="Picture 6" descr="tải xuống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228600"/>
            <a:ext cx="40386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ải xuống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143000"/>
            <a:ext cx="3505200" cy="4572000"/>
          </a:xfrm>
        </p:spPr>
      </p:pic>
      <p:pic>
        <p:nvPicPr>
          <p:cNvPr id="5" name="Picture 4" descr="tải xuố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066800"/>
            <a:ext cx="42672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2) - Cop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76800" y="3581400"/>
            <a:ext cx="4038600" cy="3048000"/>
          </a:xfrm>
        </p:spPr>
      </p:pic>
      <p:pic>
        <p:nvPicPr>
          <p:cNvPr id="5" name="Picture 4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28600"/>
            <a:ext cx="4191000" cy="2971800"/>
          </a:xfrm>
          <a:prstGeom prst="rect">
            <a:avLst/>
          </a:prstGeom>
        </p:spPr>
      </p:pic>
      <p:pic>
        <p:nvPicPr>
          <p:cNvPr id="6" name="Picture 5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3581400"/>
            <a:ext cx="4419600" cy="3124200"/>
          </a:xfrm>
          <a:prstGeom prst="rect">
            <a:avLst/>
          </a:prstGeom>
        </p:spPr>
      </p:pic>
      <p:pic>
        <p:nvPicPr>
          <p:cNvPr id="7" name="Picture 6" descr="images (6) - Cop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228600"/>
            <a:ext cx="44196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8200" y="3505200"/>
            <a:ext cx="4267200" cy="3048000"/>
          </a:xfr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429000"/>
            <a:ext cx="4114800" cy="3124200"/>
          </a:xfrm>
          <a:prstGeom prst="rect">
            <a:avLst/>
          </a:prstGeom>
        </p:spPr>
      </p:pic>
      <p:pic>
        <p:nvPicPr>
          <p:cNvPr id="6" name="Picture 5" descr="tải xuống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228600"/>
            <a:ext cx="4191000" cy="3048000"/>
          </a:xfrm>
          <a:prstGeom prst="rect">
            <a:avLst/>
          </a:prstGeom>
        </p:spPr>
      </p:pic>
      <p:pic>
        <p:nvPicPr>
          <p:cNvPr id="7" name="Picture 6" descr="tải xuống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152400"/>
            <a:ext cx="4114800" cy="3124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2019-05-03T00:51:20Z</dcterms:created>
  <dcterms:modified xsi:type="dcterms:W3CDTF">2019-05-03T00:57:52Z</dcterms:modified>
</cp:coreProperties>
</file>