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94" r:id="rId2"/>
    <p:sldId id="260" r:id="rId3"/>
    <p:sldId id="296" r:id="rId4"/>
    <p:sldId id="261" r:id="rId5"/>
    <p:sldId id="289" r:id="rId6"/>
    <p:sldId id="293" r:id="rId7"/>
    <p:sldId id="291" r:id="rId8"/>
    <p:sldId id="292" r:id="rId9"/>
    <p:sldId id="262" r:id="rId10"/>
    <p:sldId id="263" r:id="rId11"/>
    <p:sldId id="268" r:id="rId12"/>
    <p:sldId id="264" r:id="rId13"/>
    <p:sldId id="269" r:id="rId14"/>
    <p:sldId id="285" r:id="rId15"/>
    <p:sldId id="267" r:id="rId16"/>
    <p:sldId id="270" r:id="rId17"/>
    <p:sldId id="271" r:id="rId18"/>
    <p:sldId id="275" r:id="rId19"/>
    <p:sldId id="276" r:id="rId20"/>
    <p:sldId id="278" r:id="rId21"/>
    <p:sldId id="280" r:id="rId22"/>
    <p:sldId id="281" r:id="rId23"/>
    <p:sldId id="288" r:id="rId24"/>
    <p:sldId id="282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AFF3D-772A-4CFB-BF84-6979FCEA8410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1813E-8C1A-451E-983A-6860883D4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47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8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87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1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4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9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1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23E-80CB-423C-AD62-EDFDD3FA832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A5614-1AF8-4115-B588-CF2AC9E81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0"/>
          <p:cNvSpPr>
            <a:spLocks noChangeArrowheads="1" noChangeShapeType="1" noTextEdit="1"/>
          </p:cNvSpPr>
          <p:nvPr/>
        </p:nvSpPr>
        <p:spPr bwMode="auto">
          <a:xfrm>
            <a:off x="2836986" y="2661138"/>
            <a:ext cx="595532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2B</a:t>
            </a: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2836986" y="3587262"/>
            <a:ext cx="621323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78: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Sông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Hương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3" name="Picture 22" descr="Firewrk8"/>
          <p:cNvPicPr>
            <a:picLocks noChangeAspect="1" noChangeArrowheads="1"/>
          </p:cNvPicPr>
          <p:nvPr/>
        </p:nvPicPr>
        <p:blipFill>
          <a:blip r:embed="rId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23368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1899858" y="1056542"/>
            <a:ext cx="8290683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 QUẢNG ĐẠT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21"/>
          <p:cNvSpPr>
            <a:spLocks noChangeArrowheads="1" noChangeShapeType="1" noTextEdit="1"/>
          </p:cNvSpPr>
          <p:nvPr/>
        </p:nvSpPr>
        <p:spPr bwMode="auto">
          <a:xfrm>
            <a:off x="2708031" y="4407877"/>
            <a:ext cx="6213232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Nhung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009357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50140" y="1811644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17" y="5059017"/>
            <a:ext cx="1752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42870" y="2841172"/>
            <a:ext cx="853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23870" y="4060372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thẳm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5620" y="4746172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23870" y="5508172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45392" y="122506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42870" y="243507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1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5791" y="1871176"/>
            <a:ext cx="6902852" cy="59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màu xanh ấy do cái gì tạo nên?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5392" y="122506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17" y="5059017"/>
            <a:ext cx="1752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27582" y="2636031"/>
            <a:ext cx="93295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thẳm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da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M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M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àu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non do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bãi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thảm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52600" y="200654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2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/>
          <a:stretch>
            <a:fillRect/>
          </a:stretch>
        </p:blipFill>
        <p:spPr bwMode="auto">
          <a:xfrm>
            <a:off x="618186" y="0"/>
            <a:ext cx="4932608" cy="297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8186" y="2258431"/>
            <a:ext cx="4932608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do da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78" y="0"/>
            <a:ext cx="5035639" cy="297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13678" y="2258432"/>
            <a:ext cx="5035639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màu xanh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6" y="3284112"/>
            <a:ext cx="10831131" cy="337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8186" y="6027909"/>
            <a:ext cx="10831131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do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thảm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cỏ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bãi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nên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96981" y="2481329"/>
            <a:ext cx="97868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và vào những đêm trăng sáng,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5392" y="122506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49000" y="5719762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42870" y="147845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86826"/>
            <a:ext cx="115645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5392" y="122506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2870" y="147845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26557" y="3334525"/>
            <a:ext cx="61995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ửng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”. </a:t>
            </a:r>
          </a:p>
        </p:txBody>
      </p:sp>
      <p:pic>
        <p:nvPicPr>
          <p:cNvPr id="7" name="Picture 6" descr="phuo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8" y="2133600"/>
            <a:ext cx="5009322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49000" y="5719762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55068" y="2302281"/>
            <a:ext cx="56191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6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842870" y="158263"/>
            <a:ext cx="886264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392" y="122506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4939" y="1913552"/>
            <a:ext cx="6275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9983" y="3182107"/>
            <a:ext cx="6275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,“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lung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5081" r="53687" b="10596"/>
          <a:stretch>
            <a:fillRect/>
          </a:stretch>
        </p:blipFill>
        <p:spPr bwMode="auto">
          <a:xfrm>
            <a:off x="7169426" y="1913552"/>
            <a:ext cx="5022574" cy="46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49000" y="0"/>
            <a:ext cx="11430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8922" y="5719762"/>
            <a:ext cx="118607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842870" y="158263"/>
            <a:ext cx="886264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5392" y="122506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85460" y="2039662"/>
            <a:ext cx="8229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17643" y="3286060"/>
            <a:ext cx="8001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búa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êm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đềm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670" y="4810539"/>
            <a:ext cx="762000" cy="18879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60" y="0"/>
            <a:ext cx="781879" cy="188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1057" r="45752" b="34047"/>
          <a:stretch>
            <a:fillRect/>
          </a:stretch>
        </p:blipFill>
        <p:spPr bwMode="auto">
          <a:xfrm>
            <a:off x="90152" y="-1"/>
            <a:ext cx="5383369" cy="329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 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0" y="-1"/>
            <a:ext cx="5919989" cy="329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ue em d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" y="3452611"/>
            <a:ext cx="5383369" cy="340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1" y="3452611"/>
            <a:ext cx="5919988" cy="340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923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673617" y="2064359"/>
            <a:ext cx="9201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endParaRPr lang="vi-VN" sz="3200" b="1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sz="3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 miêu tả vẻ đẹp thơ mộng, luôn biến đổi của sông Hương, một đặc ân mà thiên nhiên dành cho xứ Huế.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42870" y="158263"/>
            <a:ext cx="886264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5392" y="122506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191" y="4616003"/>
            <a:ext cx="93345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578" y="0"/>
            <a:ext cx="93345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3183" y="4616003"/>
            <a:ext cx="978158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27" y="0"/>
            <a:ext cx="97815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2142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953000" y="6032679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5392" y="1264750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21057" r="48396" b="12878"/>
          <a:stretch>
            <a:fillRect/>
          </a:stretch>
        </p:blipFill>
        <p:spPr bwMode="auto">
          <a:xfrm>
            <a:off x="0" y="1828800"/>
            <a:ext cx="1219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842870" y="309490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867400"/>
          </a:xfrm>
        </p:spPr>
      </p:pic>
      <p:sp>
        <p:nvSpPr>
          <p:cNvPr id="5" name="TextBox 4"/>
          <p:cNvSpPr txBox="1"/>
          <p:nvPr/>
        </p:nvSpPr>
        <p:spPr>
          <a:xfrm>
            <a:off x="3364606" y="5979240"/>
            <a:ext cx="4648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Vịnh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55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92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643437" y="6081511"/>
            <a:ext cx="2905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Huê</a:t>
            </a:r>
            <a:r>
              <a:rPr 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</p:spTree>
    <p:extLst>
      <p:ext uri="{BB962C8B-B14F-4D97-AF65-F5344CB8AC3E}">
        <p14:creationId xmlns:p14="http://schemas.microsoft.com/office/powerpoint/2010/main" val="21298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375597" y="6045557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Chùa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Mụ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235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5975797" cy="3284113"/>
          </a:xfrm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6" y="0"/>
            <a:ext cx="6216204" cy="328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113"/>
            <a:ext cx="12192000" cy="357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3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880295" y="1026940"/>
            <a:ext cx="4346917" cy="2616592"/>
          </a:xfrm>
          <a:prstGeom prst="cloudCallout">
            <a:avLst>
              <a:gd name="adj1" fmla="val -82884"/>
              <a:gd name="adj2" fmla="val 5740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4487" y="1739427"/>
            <a:ext cx="405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dirty="0" smtClean="0">
                <a:solidFill>
                  <a:srgbClr val="FF0000"/>
                </a:solidFill>
                <a:latin typeface="+mj-lt"/>
              </a:rPr>
              <a:t>Luyện đọc lại</a:t>
            </a:r>
            <a:endParaRPr lang="en-US" sz="5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143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7" y="599587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tháng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2019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SÔNG HƯƠNG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Củng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cố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447800" y="3581400"/>
            <a:ext cx="990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2:Mỗi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…..lung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18288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" y="2667000"/>
            <a:ext cx="9718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………in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4196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3:Phần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5392" y="1264750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42870" y="309490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967" y="-1"/>
            <a:ext cx="857250" cy="24749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7322" y="28367"/>
            <a:ext cx="957045" cy="2472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4" y="4227513"/>
            <a:ext cx="857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298" y="1861142"/>
            <a:ext cx="415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rgbClr val="0000CC"/>
                </a:solidFill>
                <a:latin typeface="+mj-lt"/>
              </a:rPr>
              <a:t>Luyện đọc</a:t>
            </a:r>
            <a:endParaRPr lang="en-US" sz="3200" u="sng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4613" y="2507255"/>
            <a:ext cx="5482046" cy="3234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bức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cảnh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gồm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nhiều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đoạn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mà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mỗi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đoạn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đều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đẹp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nó.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36659" y="2199202"/>
            <a:ext cx="1" cy="39673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78985" y="1855691"/>
            <a:ext cx="415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 smtClean="0">
                <a:solidFill>
                  <a:srgbClr val="0000CC"/>
                </a:solidFill>
                <a:latin typeface="+mj-lt"/>
              </a:rPr>
              <a:t>Tìm hiểu bài</a:t>
            </a:r>
            <a:endParaRPr lang="en-US" sz="3200" u="sng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45392" y="1264750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842870" y="309490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1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3" y="1138854"/>
            <a:ext cx="7885155" cy="42584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C:\Users\NGOCTHANH\Desktop\0628_3j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038" y="2643804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NGOCTHANH\Desktop\0628_3j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24288" y="510204"/>
            <a:ext cx="762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NGOCTHANH\Desktop\0628_3j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57513" y="-642321"/>
            <a:ext cx="857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C:\Users\NGOCTHANH\Desktop\0628_3j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462463"/>
            <a:ext cx="8572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NGOCTHANH\Desktop\0628_3j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314450" y="5086350"/>
            <a:ext cx="1143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C:\Users\NGOCTHANH\Desktop\0628_3j_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448050" y="5162550"/>
            <a:ext cx="990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2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122142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953000" y="6032679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17" y="5059017"/>
            <a:ext cx="1752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146050"/>
            <a:ext cx="8255000" cy="6565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8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17" y="5059017"/>
            <a:ext cx="17526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640080"/>
            <a:ext cx="7262948" cy="53296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22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153" y="4676502"/>
            <a:ext cx="857250" cy="2286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03" y="0"/>
            <a:ext cx="960393" cy="2286000"/>
          </a:xfrm>
          <a:prstGeom prst="rect">
            <a:avLst/>
          </a:prstGeom>
        </p:spPr>
      </p:pic>
      <p:pic>
        <p:nvPicPr>
          <p:cNvPr id="6" name="Picture 5" descr="Wreat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06" y="3722913"/>
            <a:ext cx="2933246" cy="258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458121" y="3997947"/>
            <a:ext cx="2743200" cy="2309813"/>
            <a:chOff x="2112" y="1344"/>
            <a:chExt cx="1728" cy="1488"/>
          </a:xfrm>
        </p:grpSpPr>
        <p:pic>
          <p:nvPicPr>
            <p:cNvPr id="8" name="Picture 7" descr="Blume10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344"/>
              <a:ext cx="1728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Buom 12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2112"/>
              <a:ext cx="88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 rot="20980558">
            <a:off x="532643" y="2185288"/>
            <a:ext cx="4445000" cy="12973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6486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NHÓM</a:t>
            </a: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7780337" y="2606873"/>
            <a:ext cx="4411663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FF00FF"/>
              </a:contourClr>
            </a:sp3d>
          </a:bodyPr>
          <a:lstStyle/>
          <a:p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45392" y="1151373"/>
            <a:ext cx="3657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SÔNG HƯƠNG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42870" y="124186"/>
            <a:ext cx="88626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 3 năm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vi-VN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1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598</Words>
  <Application>Microsoft Office PowerPoint</Application>
  <PresentationFormat>Custom</PresentationFormat>
  <Paragraphs>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12 tháng 3 năm 2019 Tập đọc SÔNG HƯƠNG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</dc:title>
  <dc:creator>Admin</dc:creator>
  <cp:lastModifiedBy>Windows User</cp:lastModifiedBy>
  <cp:revision>38</cp:revision>
  <cp:lastPrinted>2019-03-04T14:39:28Z</cp:lastPrinted>
  <dcterms:created xsi:type="dcterms:W3CDTF">2018-02-27T16:50:40Z</dcterms:created>
  <dcterms:modified xsi:type="dcterms:W3CDTF">2019-03-04T14:40:17Z</dcterms:modified>
</cp:coreProperties>
</file>